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2.xml" ContentType="application/vnd.openxmlformats-officedocument.theme+xml"/>
  <Override PartName="/ppt/tags/tag25.xml" ContentType="application/vnd.openxmlformats-officedocument.presentationml.tags+xml"/>
  <Override PartName="/ppt/notesSlides/notesSlide1.xml" ContentType="application/vnd.openxmlformats-officedocument.presentationml.notesSlide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24" r:id="rId1"/>
  </p:sldMasterIdLst>
  <p:notesMasterIdLst>
    <p:notesMasterId r:id="rId22"/>
  </p:notesMasterIdLst>
  <p:sldIdLst>
    <p:sldId id="923" r:id="rId2"/>
    <p:sldId id="1094" r:id="rId3"/>
    <p:sldId id="998" r:id="rId4"/>
    <p:sldId id="1095" r:id="rId5"/>
    <p:sldId id="1062" r:id="rId6"/>
    <p:sldId id="1096" r:id="rId7"/>
    <p:sldId id="1097" r:id="rId8"/>
    <p:sldId id="1098" r:id="rId9"/>
    <p:sldId id="1099" r:id="rId10"/>
    <p:sldId id="1100" r:id="rId11"/>
    <p:sldId id="1101" r:id="rId12"/>
    <p:sldId id="1102" r:id="rId13"/>
    <p:sldId id="1063" r:id="rId14"/>
    <p:sldId id="1064" r:id="rId15"/>
    <p:sldId id="1065" r:id="rId16"/>
    <p:sldId id="1066" r:id="rId17"/>
    <p:sldId id="1067" r:id="rId18"/>
    <p:sldId id="1068" r:id="rId19"/>
    <p:sldId id="1069" r:id="rId20"/>
    <p:sldId id="1070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  <p:embeddedFont>
      <p:font typeface="Wingdings 2" panose="05020102010507070707" pitchFamily="18" charset="2"/>
      <p:regular r:id="rId35"/>
    </p:embeddedFont>
  </p:embeddedFontLst>
  <p:custDataLst>
    <p:tags r:id="rId36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BF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B3494A-E601-4798-AA12-8FB5BEBC3E2A}">
  <a:tblStyle styleId="{6BB3494A-E601-4798-AA12-8FB5BEBC3E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94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56596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4268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DEEECAA-3C84-430A-95A1-B4F460996DB5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3709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urse 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ubtitle 1"/>
          <p:cNvSpPr>
            <a:spLocks noGrp="1"/>
          </p:cNvSpPr>
          <p:nvPr>
            <p:ph type="subTitle" idx="1" hasCustomPrompt="1"/>
          </p:nvPr>
        </p:nvSpPr>
        <p:spPr>
          <a:xfrm>
            <a:off x="1143000" y="3078956"/>
            <a:ext cx="6858000" cy="1241822"/>
          </a:xfrm>
        </p:spPr>
        <p:txBody>
          <a:bodyPr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add subtitle</a:t>
            </a:r>
            <a:endParaRPr lang="ru-RU" dirty="0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1143000" y="1065014"/>
            <a:ext cx="6858000" cy="1790700"/>
          </a:xfrm>
        </p:spPr>
        <p:txBody>
          <a:bodyPr anchor="b">
            <a:noAutofit/>
          </a:bodyPr>
          <a:lstStyle>
            <a:lvl1pPr algn="ctr"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06305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ducts -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6518695" y="3697284"/>
            <a:ext cx="2017814" cy="1001180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5" name="Text 2"/>
          <p:cNvSpPr>
            <a:spLocks noGrp="1"/>
          </p:cNvSpPr>
          <p:nvPr>
            <p:ph type="body" sz="quarter" idx="23" hasCustomPrompt="1"/>
          </p:nvPr>
        </p:nvSpPr>
        <p:spPr>
          <a:xfrm>
            <a:off x="6518695" y="3094864"/>
            <a:ext cx="2017814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9" name="Picture 1"/>
          <p:cNvSpPr>
            <a:spLocks noGrp="1"/>
          </p:cNvSpPr>
          <p:nvPr>
            <p:ph type="pic" sz="quarter" idx="15" hasCustomPrompt="1"/>
          </p:nvPr>
        </p:nvSpPr>
        <p:spPr>
          <a:xfrm>
            <a:off x="4815514" y="3181907"/>
            <a:ext cx="1571128" cy="1453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2445239" y="3697282"/>
            <a:ext cx="2029485" cy="1001180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2444751" y="3119437"/>
            <a:ext cx="2030758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Picture 2"/>
          <p:cNvSpPr>
            <a:spLocks noGrp="1"/>
          </p:cNvSpPr>
          <p:nvPr>
            <p:ph type="pic" sz="quarter" idx="11" hasCustomPrompt="1"/>
          </p:nvPr>
        </p:nvSpPr>
        <p:spPr>
          <a:xfrm>
            <a:off x="742057" y="3181907"/>
            <a:ext cx="1571128" cy="1453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3" name="Text 5"/>
          <p:cNvSpPr>
            <a:spLocks noGrp="1"/>
          </p:cNvSpPr>
          <p:nvPr>
            <p:ph type="body" sz="quarter" idx="18" hasCustomPrompt="1"/>
          </p:nvPr>
        </p:nvSpPr>
        <p:spPr>
          <a:xfrm>
            <a:off x="6518695" y="1870966"/>
            <a:ext cx="2017814" cy="963935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6"/>
          <p:cNvSpPr>
            <a:spLocks noGrp="1"/>
          </p:cNvSpPr>
          <p:nvPr>
            <p:ph type="body" sz="quarter" idx="21" hasCustomPrompt="1"/>
          </p:nvPr>
        </p:nvSpPr>
        <p:spPr>
          <a:xfrm>
            <a:off x="6518695" y="1278529"/>
            <a:ext cx="2017814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8" name="Picture 3"/>
          <p:cNvSpPr>
            <a:spLocks noGrp="1"/>
          </p:cNvSpPr>
          <p:nvPr>
            <p:ph type="pic" sz="quarter" idx="12" hasCustomPrompt="1"/>
          </p:nvPr>
        </p:nvSpPr>
        <p:spPr>
          <a:xfrm>
            <a:off x="4815516" y="1390803"/>
            <a:ext cx="1571128" cy="142321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1" name="Text 7"/>
          <p:cNvSpPr>
            <a:spLocks noGrp="1"/>
          </p:cNvSpPr>
          <p:nvPr>
            <p:ph type="body" sz="quarter" idx="16" hasCustomPrompt="1"/>
          </p:nvPr>
        </p:nvSpPr>
        <p:spPr>
          <a:xfrm>
            <a:off x="2445239" y="1870967"/>
            <a:ext cx="2029485" cy="9639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8"/>
          <p:cNvSpPr>
            <a:spLocks noGrp="1"/>
          </p:cNvSpPr>
          <p:nvPr>
            <p:ph type="body" sz="quarter" idx="20" hasCustomPrompt="1"/>
          </p:nvPr>
        </p:nvSpPr>
        <p:spPr>
          <a:xfrm>
            <a:off x="2444751" y="1295806"/>
            <a:ext cx="2030758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Picture 4"/>
          <p:cNvSpPr>
            <a:spLocks noGrp="1"/>
          </p:cNvSpPr>
          <p:nvPr>
            <p:ph type="pic" sz="quarter" idx="10" hasCustomPrompt="1"/>
          </p:nvPr>
        </p:nvSpPr>
        <p:spPr>
          <a:xfrm>
            <a:off x="742059" y="1390803"/>
            <a:ext cx="1571128" cy="14232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6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364125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ideo 1"/>
          <p:cNvSpPr>
            <a:spLocks noGrp="1"/>
          </p:cNvSpPr>
          <p:nvPr>
            <p:ph type="media" sz="quarter" idx="20" hasCustomPrompt="1"/>
          </p:nvPr>
        </p:nvSpPr>
        <p:spPr>
          <a:xfrm>
            <a:off x="3223504" y="1533949"/>
            <a:ext cx="5317007" cy="305017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video</a:t>
            </a:r>
            <a:endParaRPr lang="ru-RU" dirty="0"/>
          </a:p>
        </p:txBody>
      </p:sp>
      <p:sp>
        <p:nvSpPr>
          <p:cNvPr id="4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79" y="1449045"/>
            <a:ext cx="2308192" cy="272007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597321" y="90485"/>
            <a:ext cx="7918031" cy="852593"/>
          </a:xfrm>
        </p:spPr>
        <p:txBody>
          <a:bodyPr anchor="b">
            <a:no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956637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ducts -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6988858" y="4014433"/>
            <a:ext cx="1571128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Picture 1"/>
          <p:cNvSpPr>
            <a:spLocks noGrp="1"/>
          </p:cNvSpPr>
          <p:nvPr>
            <p:ph type="pic" sz="quarter" idx="15" hasCustomPrompt="1"/>
          </p:nvPr>
        </p:nvSpPr>
        <p:spPr>
          <a:xfrm>
            <a:off x="6988859" y="2319739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2" name="Text 2"/>
          <p:cNvSpPr>
            <a:spLocks noGrp="1"/>
          </p:cNvSpPr>
          <p:nvPr>
            <p:ph type="body" sz="quarter" idx="18" hasCustomPrompt="1"/>
          </p:nvPr>
        </p:nvSpPr>
        <p:spPr>
          <a:xfrm>
            <a:off x="4895295" y="4014434"/>
            <a:ext cx="1571128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Picture 2"/>
          <p:cNvSpPr>
            <a:spLocks noGrp="1"/>
          </p:cNvSpPr>
          <p:nvPr>
            <p:ph type="pic" sz="quarter" idx="12" hasCustomPrompt="1"/>
          </p:nvPr>
        </p:nvSpPr>
        <p:spPr>
          <a:xfrm>
            <a:off x="4895296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1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2801734" y="4014435"/>
            <a:ext cx="1571043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Picture 3"/>
          <p:cNvSpPr>
            <a:spLocks noGrp="1"/>
          </p:cNvSpPr>
          <p:nvPr>
            <p:ph type="pic" sz="quarter" idx="11" hasCustomPrompt="1"/>
          </p:nvPr>
        </p:nvSpPr>
        <p:spPr>
          <a:xfrm>
            <a:off x="2801734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" name="Text 4"/>
          <p:cNvSpPr>
            <a:spLocks noGrp="1"/>
          </p:cNvSpPr>
          <p:nvPr>
            <p:ph type="body" sz="quarter" idx="16" hasCustomPrompt="1"/>
          </p:nvPr>
        </p:nvSpPr>
        <p:spPr>
          <a:xfrm>
            <a:off x="708172" y="4014435"/>
            <a:ext cx="1570685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Picture 4"/>
          <p:cNvSpPr>
            <a:spLocks noGrp="1"/>
          </p:cNvSpPr>
          <p:nvPr>
            <p:ph type="pic" sz="quarter" idx="10" hasCustomPrompt="1"/>
          </p:nvPr>
        </p:nvSpPr>
        <p:spPr>
          <a:xfrm>
            <a:off x="708172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831687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6988858" y="3880033"/>
            <a:ext cx="1571128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Picture 1"/>
          <p:cNvSpPr>
            <a:spLocks noGrp="1"/>
          </p:cNvSpPr>
          <p:nvPr>
            <p:ph type="pic" sz="quarter" idx="15" hasCustomPrompt="1"/>
          </p:nvPr>
        </p:nvSpPr>
        <p:spPr>
          <a:xfrm>
            <a:off x="6988859" y="2185340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2" name="Text 2"/>
          <p:cNvSpPr>
            <a:spLocks noGrp="1"/>
          </p:cNvSpPr>
          <p:nvPr>
            <p:ph type="body" sz="quarter" idx="18" hasCustomPrompt="1"/>
          </p:nvPr>
        </p:nvSpPr>
        <p:spPr>
          <a:xfrm>
            <a:off x="4895295" y="3880034"/>
            <a:ext cx="1571128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Picture 2"/>
          <p:cNvSpPr>
            <a:spLocks noGrp="1"/>
          </p:cNvSpPr>
          <p:nvPr>
            <p:ph type="pic" sz="quarter" idx="12" hasCustomPrompt="1"/>
          </p:nvPr>
        </p:nvSpPr>
        <p:spPr>
          <a:xfrm>
            <a:off x="4895296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1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2801734" y="3880035"/>
            <a:ext cx="1571043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Picture 3"/>
          <p:cNvSpPr>
            <a:spLocks noGrp="1"/>
          </p:cNvSpPr>
          <p:nvPr>
            <p:ph type="pic" sz="quarter" idx="11" hasCustomPrompt="1"/>
          </p:nvPr>
        </p:nvSpPr>
        <p:spPr>
          <a:xfrm>
            <a:off x="2801734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" name="Text 4"/>
          <p:cNvSpPr>
            <a:spLocks noGrp="1"/>
          </p:cNvSpPr>
          <p:nvPr>
            <p:ph type="body" sz="quarter" idx="16" hasCustomPrompt="1"/>
          </p:nvPr>
        </p:nvSpPr>
        <p:spPr>
          <a:xfrm>
            <a:off x="708172" y="3880035"/>
            <a:ext cx="1570685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Picture 4"/>
          <p:cNvSpPr>
            <a:spLocks noGrp="1"/>
          </p:cNvSpPr>
          <p:nvPr>
            <p:ph type="pic" sz="quarter" idx="10" hasCustomPrompt="1"/>
          </p:nvPr>
        </p:nvSpPr>
        <p:spPr>
          <a:xfrm>
            <a:off x="708172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65701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655053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1"/>
          <p:cNvSpPr>
            <a:spLocks noGrp="1"/>
          </p:cNvSpPr>
          <p:nvPr>
            <p:ph type="body" sz="quarter" idx="20" hasCustomPrompt="1"/>
          </p:nvPr>
        </p:nvSpPr>
        <p:spPr>
          <a:xfrm>
            <a:off x="7167866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Picture 1"/>
          <p:cNvSpPr>
            <a:spLocks noGrp="1"/>
          </p:cNvSpPr>
          <p:nvPr>
            <p:ph type="pic" sz="quarter" idx="14" hasCustomPrompt="1"/>
          </p:nvPr>
        </p:nvSpPr>
        <p:spPr>
          <a:xfrm>
            <a:off x="7221656" y="2356679"/>
            <a:ext cx="1080000" cy="1080000"/>
          </a:xfrm>
          <a:prstGeom prst="roundRect">
            <a:avLst>
              <a:gd name="adj" fmla="val 1359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5540885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Picture 2"/>
          <p:cNvSpPr>
            <a:spLocks noGrp="1"/>
          </p:cNvSpPr>
          <p:nvPr>
            <p:ph type="pic" sz="quarter" idx="13" hasCustomPrompt="1"/>
          </p:nvPr>
        </p:nvSpPr>
        <p:spPr>
          <a:xfrm>
            <a:off x="5594674" y="2356679"/>
            <a:ext cx="1080000" cy="1080000"/>
          </a:xfrm>
          <a:prstGeom prst="roundRect">
            <a:avLst>
              <a:gd name="adj" fmla="val 3060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Text 3"/>
          <p:cNvSpPr>
            <a:spLocks noGrp="1"/>
          </p:cNvSpPr>
          <p:nvPr>
            <p:ph type="body" sz="quarter" idx="18" hasCustomPrompt="1"/>
          </p:nvPr>
        </p:nvSpPr>
        <p:spPr>
          <a:xfrm>
            <a:off x="3913905" y="3631844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Picture 3"/>
          <p:cNvSpPr>
            <a:spLocks noGrp="1"/>
          </p:cNvSpPr>
          <p:nvPr>
            <p:ph type="pic" sz="quarter" idx="12" hasCustomPrompt="1"/>
          </p:nvPr>
        </p:nvSpPr>
        <p:spPr>
          <a:xfrm>
            <a:off x="3967694" y="2356679"/>
            <a:ext cx="1080000" cy="1080000"/>
          </a:xfrm>
          <a:prstGeom prst="roundRect">
            <a:avLst>
              <a:gd name="adj" fmla="val 2493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Text 4"/>
          <p:cNvSpPr>
            <a:spLocks noGrp="1"/>
          </p:cNvSpPr>
          <p:nvPr>
            <p:ph type="body" sz="quarter" idx="17" hasCustomPrompt="1"/>
          </p:nvPr>
        </p:nvSpPr>
        <p:spPr>
          <a:xfrm>
            <a:off x="2286924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Picture 4"/>
          <p:cNvSpPr>
            <a:spLocks noGrp="1"/>
          </p:cNvSpPr>
          <p:nvPr>
            <p:ph type="pic" sz="quarter" idx="11" hasCustomPrompt="1"/>
          </p:nvPr>
        </p:nvSpPr>
        <p:spPr>
          <a:xfrm>
            <a:off x="2340715" y="2356679"/>
            <a:ext cx="1080000" cy="1080000"/>
          </a:xfrm>
          <a:prstGeom prst="roundRect">
            <a:avLst>
              <a:gd name="adj" fmla="val 2493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2" name="Text 5"/>
          <p:cNvSpPr>
            <a:spLocks noGrp="1"/>
          </p:cNvSpPr>
          <p:nvPr>
            <p:ph type="body" sz="quarter" idx="16" hasCustomPrompt="1"/>
          </p:nvPr>
        </p:nvSpPr>
        <p:spPr>
          <a:xfrm>
            <a:off x="659945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Picture 5"/>
          <p:cNvSpPr>
            <a:spLocks noGrp="1"/>
          </p:cNvSpPr>
          <p:nvPr>
            <p:ph type="pic" sz="quarter" idx="10" hasCustomPrompt="1"/>
          </p:nvPr>
        </p:nvSpPr>
        <p:spPr>
          <a:xfrm>
            <a:off x="713223" y="2356679"/>
            <a:ext cx="1080000" cy="1080000"/>
          </a:xfrm>
          <a:prstGeom prst="roundRect">
            <a:avLst>
              <a:gd name="adj" fmla="val 1926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7" name="Text 6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8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183102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- Pictur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1"/>
          <p:cNvSpPr>
            <a:spLocks noGrp="1"/>
          </p:cNvSpPr>
          <p:nvPr>
            <p:ph type="body" sz="quarter" idx="14" hasCustomPrompt="1"/>
          </p:nvPr>
        </p:nvSpPr>
        <p:spPr>
          <a:xfrm>
            <a:off x="4509390" y="4181189"/>
            <a:ext cx="3216127" cy="309316"/>
          </a:xfrm>
        </p:spPr>
        <p:txBody>
          <a:bodyPr>
            <a:noAutofit/>
          </a:bodyPr>
          <a:lstStyle>
            <a:lvl1pPr marL="0" indent="0" algn="r">
              <a:buNone/>
              <a:defRPr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1589429" y="3257551"/>
            <a:ext cx="6136088" cy="856550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3924000" y="1634862"/>
            <a:ext cx="1215000" cy="1215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583752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-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1"/>
          <p:cNvSpPr>
            <a:spLocks noGrp="1"/>
          </p:cNvSpPr>
          <p:nvPr>
            <p:ph type="body" sz="quarter" idx="14" hasCustomPrompt="1"/>
          </p:nvPr>
        </p:nvSpPr>
        <p:spPr>
          <a:xfrm>
            <a:off x="3528719" y="3870503"/>
            <a:ext cx="3216127" cy="309316"/>
          </a:xfrm>
        </p:spPr>
        <p:txBody>
          <a:bodyPr>
            <a:noAutofit/>
          </a:bodyPr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1" name="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3523802" y="2903763"/>
            <a:ext cx="4991549" cy="883046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1677101" y="2898064"/>
            <a:ext cx="1177448" cy="117744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9" name="Text 3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7788368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lang="ru-RU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" name="Text 1"/>
          <p:cNvSpPr>
            <a:spLocks noGrp="1"/>
          </p:cNvSpPr>
          <p:nvPr>
            <p:ph type="body" sz="quarter" idx="16" hasCustomPrompt="1"/>
          </p:nvPr>
        </p:nvSpPr>
        <p:spPr>
          <a:xfrm>
            <a:off x="1632503" y="2018257"/>
            <a:ext cx="5703800" cy="1559831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2162973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2341957" y="3983537"/>
            <a:ext cx="2242466" cy="61579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ext 2"/>
          <p:cNvSpPr>
            <a:spLocks noGrp="1"/>
          </p:cNvSpPr>
          <p:nvPr>
            <p:ph type="body" sz="quarter" idx="18" hasCustomPrompt="1"/>
          </p:nvPr>
        </p:nvSpPr>
        <p:spPr>
          <a:xfrm>
            <a:off x="2341958" y="3705024"/>
            <a:ext cx="2062581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9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5106987" y="3140000"/>
            <a:ext cx="2970000" cy="16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1" name="Picture 2"/>
          <p:cNvSpPr>
            <a:spLocks noGrp="1"/>
          </p:cNvSpPr>
          <p:nvPr>
            <p:ph type="pic" sz="quarter" idx="14" hasCustomPrompt="1"/>
          </p:nvPr>
        </p:nvSpPr>
        <p:spPr>
          <a:xfrm>
            <a:off x="1008930" y="3545000"/>
            <a:ext cx="1215000" cy="1215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  <p:sp>
        <p:nvSpPr>
          <p:cNvPr id="15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5027106" y="2338086"/>
            <a:ext cx="3488245" cy="748015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Text 4"/>
          <p:cNvSpPr>
            <a:spLocks noGrp="1"/>
          </p:cNvSpPr>
          <p:nvPr>
            <p:ph type="body" sz="quarter" idx="16" hasCustomPrompt="1"/>
          </p:nvPr>
        </p:nvSpPr>
        <p:spPr>
          <a:xfrm>
            <a:off x="5027107" y="1985912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5"/>
          <p:cNvSpPr>
            <a:spLocks noGrp="1"/>
          </p:cNvSpPr>
          <p:nvPr>
            <p:ph type="body" sz="quarter" idx="15" hasCustomPrompt="1"/>
          </p:nvPr>
        </p:nvSpPr>
        <p:spPr>
          <a:xfrm>
            <a:off x="1766062" y="1968331"/>
            <a:ext cx="2176463" cy="337925"/>
          </a:xfrm>
        </p:spPr>
        <p:txBody>
          <a:bodyPr>
            <a:normAutofit/>
          </a:bodyPr>
          <a:lstStyle>
            <a:lvl1pPr algn="r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508833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1155723" y="3237899"/>
            <a:ext cx="2970000" cy="16200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8" name="Picture 2"/>
          <p:cNvSpPr>
            <a:spLocks noGrp="1"/>
          </p:cNvSpPr>
          <p:nvPr>
            <p:ph type="pic" sz="quarter" idx="14" hasCustomPrompt="1"/>
          </p:nvPr>
        </p:nvSpPr>
        <p:spPr>
          <a:xfrm>
            <a:off x="4921675" y="850852"/>
            <a:ext cx="2970000" cy="16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Text 1"/>
          <p:cNvSpPr>
            <a:spLocks noGrp="1"/>
          </p:cNvSpPr>
          <p:nvPr>
            <p:ph type="body" sz="quarter" idx="17" hasCustomPrompt="1"/>
          </p:nvPr>
        </p:nvSpPr>
        <p:spPr>
          <a:xfrm>
            <a:off x="4850089" y="3237899"/>
            <a:ext cx="3488245" cy="1361097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4850090" y="2885725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014232" y="2885670"/>
            <a:ext cx="2176463" cy="337925"/>
          </a:xfrm>
        </p:spPr>
        <p:txBody>
          <a:bodyPr>
            <a:normAutofit/>
          </a:bodyPr>
          <a:lstStyle>
            <a:lvl1pPr algn="r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ext 4"/>
          <p:cNvSpPr>
            <a:spLocks noGrp="1"/>
          </p:cNvSpPr>
          <p:nvPr>
            <p:ph type="body" sz="quarter" idx="19" hasCustomPrompt="1"/>
          </p:nvPr>
        </p:nvSpPr>
        <p:spPr>
          <a:xfrm>
            <a:off x="717359" y="769618"/>
            <a:ext cx="3488245" cy="1429415"/>
          </a:xfrm>
        </p:spPr>
        <p:txBody>
          <a:bodyPr>
            <a:normAutofit/>
          </a:bodyPr>
          <a:lstStyle>
            <a:lvl1pPr algn="r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8" name="Text 5"/>
          <p:cNvSpPr>
            <a:spLocks noGrp="1"/>
          </p:cNvSpPr>
          <p:nvPr>
            <p:ph type="body" sz="quarter" idx="20" hasCustomPrompt="1"/>
          </p:nvPr>
        </p:nvSpPr>
        <p:spPr>
          <a:xfrm>
            <a:off x="4850089" y="419656"/>
            <a:ext cx="2176463" cy="337925"/>
          </a:xfrm>
        </p:spPr>
        <p:txBody>
          <a:bodyPr>
            <a:normAutofit/>
          </a:bodyPr>
          <a:lstStyle>
            <a:lvl1pPr algn="l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5" name="Text 6"/>
          <p:cNvSpPr>
            <a:spLocks noGrp="1"/>
          </p:cNvSpPr>
          <p:nvPr>
            <p:ph type="body" sz="quarter" idx="18" hasCustomPrompt="1"/>
          </p:nvPr>
        </p:nvSpPr>
        <p:spPr>
          <a:xfrm>
            <a:off x="1155724" y="419656"/>
            <a:ext cx="3049880" cy="337925"/>
          </a:xfrm>
        </p:spPr>
        <p:txBody>
          <a:bodyPr>
            <a:normAutofit/>
          </a:bodyPr>
          <a:lstStyle>
            <a:lvl1pPr algn="r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3193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odule 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Subtitle 1"/>
          <p:cNvSpPr>
            <a:spLocks noGrp="1"/>
          </p:cNvSpPr>
          <p:nvPr>
            <p:ph type="subTitle" idx="1" hasCustomPrompt="1"/>
          </p:nvPr>
        </p:nvSpPr>
        <p:spPr>
          <a:xfrm>
            <a:off x="1021373" y="3344083"/>
            <a:ext cx="5103159" cy="1241822"/>
          </a:xfrm>
        </p:spPr>
        <p:txBody>
          <a:bodyPr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add subtitle</a:t>
            </a:r>
            <a:endParaRPr lang="ru-RU" dirty="0"/>
          </a:p>
        </p:txBody>
      </p:sp>
      <p:sp>
        <p:nvSpPr>
          <p:cNvPr id="12" name="Title"/>
          <p:cNvSpPr>
            <a:spLocks noGrp="1"/>
          </p:cNvSpPr>
          <p:nvPr>
            <p:ph type="ctrTitle" hasCustomPrompt="1"/>
          </p:nvPr>
        </p:nvSpPr>
        <p:spPr>
          <a:xfrm>
            <a:off x="997663" y="1930708"/>
            <a:ext cx="7155737" cy="1031169"/>
          </a:xfrm>
        </p:spPr>
        <p:txBody>
          <a:bodyPr anchor="t">
            <a:no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  <p:sp>
        <p:nvSpPr>
          <p:cNvPr id="3" name="Text 1"/>
          <p:cNvSpPr>
            <a:spLocks noGrp="1"/>
          </p:cNvSpPr>
          <p:nvPr>
            <p:ph type="body" sz="quarter" idx="10" hasCustomPrompt="1"/>
          </p:nvPr>
        </p:nvSpPr>
        <p:spPr>
          <a:xfrm>
            <a:off x="997744" y="901304"/>
            <a:ext cx="3610832" cy="439340"/>
          </a:xfrm>
        </p:spPr>
        <p:txBody>
          <a:bodyPr>
            <a:noAutofit/>
          </a:bodyPr>
          <a:lstStyle>
            <a:lvl1pPr marL="0" indent="0">
              <a:buNone/>
              <a:defRPr sz="2100" b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825018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 - 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>
            <a:spLocks noGrp="1"/>
          </p:cNvSpPr>
          <p:nvPr>
            <p:ph type="body" sz="quarter" idx="17" hasCustomPrompt="1"/>
          </p:nvPr>
        </p:nvSpPr>
        <p:spPr>
          <a:xfrm>
            <a:off x="6213390" y="3334369"/>
            <a:ext cx="2418746" cy="118296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4" name="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6213391" y="2989650"/>
            <a:ext cx="2083299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Picture 1"/>
          <p:cNvSpPr>
            <a:spLocks noGrp="1"/>
          </p:cNvSpPr>
          <p:nvPr>
            <p:ph type="pic" sz="quarter" idx="15" hasCustomPrompt="1"/>
          </p:nvPr>
        </p:nvSpPr>
        <p:spPr>
          <a:xfrm>
            <a:off x="4927715" y="2930016"/>
            <a:ext cx="1080000" cy="1080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0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2118593" y="2989650"/>
            <a:ext cx="2176463" cy="337925"/>
          </a:xfrm>
        </p:spPr>
        <p:txBody>
          <a:bodyPr>
            <a:normAutofit/>
          </a:bodyPr>
          <a:lstStyle>
            <a:lvl1pPr algn="r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Text 4"/>
          <p:cNvSpPr>
            <a:spLocks noGrp="1"/>
          </p:cNvSpPr>
          <p:nvPr>
            <p:ph type="body" sz="quarter" idx="19" hasCustomPrompt="1"/>
          </p:nvPr>
        </p:nvSpPr>
        <p:spPr>
          <a:xfrm>
            <a:off x="4868080" y="777913"/>
            <a:ext cx="3488245" cy="151802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Picture 2"/>
          <p:cNvSpPr>
            <a:spLocks noGrp="1"/>
          </p:cNvSpPr>
          <p:nvPr>
            <p:ph type="pic" sz="quarter" idx="14" hasCustomPrompt="1"/>
          </p:nvPr>
        </p:nvSpPr>
        <p:spPr>
          <a:xfrm>
            <a:off x="1262111" y="1066197"/>
            <a:ext cx="2970000" cy="1620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6" name="Text 5"/>
          <p:cNvSpPr>
            <a:spLocks noGrp="1"/>
          </p:cNvSpPr>
          <p:nvPr>
            <p:ph type="body" sz="quarter" idx="18" hasCustomPrompt="1"/>
          </p:nvPr>
        </p:nvSpPr>
        <p:spPr>
          <a:xfrm>
            <a:off x="4868081" y="425740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1" name="Text 6"/>
          <p:cNvSpPr>
            <a:spLocks noGrp="1"/>
          </p:cNvSpPr>
          <p:nvPr>
            <p:ph type="body" sz="quarter" idx="21" hasCustomPrompt="1"/>
          </p:nvPr>
        </p:nvSpPr>
        <p:spPr>
          <a:xfrm>
            <a:off x="2118593" y="424820"/>
            <a:ext cx="2176463" cy="337925"/>
          </a:xfrm>
        </p:spPr>
        <p:txBody>
          <a:bodyPr>
            <a:normAutofit/>
          </a:bodyPr>
          <a:lstStyle>
            <a:lvl1pPr algn="r">
              <a:defRPr sz="1350" b="1" baseline="0"/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7394687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1"/>
          <p:cNvSpPr>
            <a:spLocks noGrp="1"/>
          </p:cNvSpPr>
          <p:nvPr>
            <p:ph type="body" sz="quarter" idx="17" hasCustomPrompt="1"/>
          </p:nvPr>
        </p:nvSpPr>
        <p:spPr>
          <a:xfrm>
            <a:off x="1063304" y="3784214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Text 2"/>
          <p:cNvSpPr>
            <a:spLocks noGrp="1"/>
          </p:cNvSpPr>
          <p:nvPr>
            <p:ph type="body" sz="quarter" idx="15" hasCustomPrompt="1"/>
          </p:nvPr>
        </p:nvSpPr>
        <p:spPr>
          <a:xfrm>
            <a:off x="1063304" y="2978587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29" name="Text 3"/>
          <p:cNvSpPr>
            <a:spLocks noGrp="1"/>
          </p:cNvSpPr>
          <p:nvPr>
            <p:ph type="body" sz="quarter" idx="11" hasCustomPrompt="1"/>
          </p:nvPr>
        </p:nvSpPr>
        <p:spPr>
          <a:xfrm>
            <a:off x="1063304" y="2172961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4"/>
          <p:cNvSpPr>
            <a:spLocks noGrp="1"/>
          </p:cNvSpPr>
          <p:nvPr>
            <p:ph type="body" sz="quarter" idx="19" hasCustomPrompt="1"/>
          </p:nvPr>
        </p:nvSpPr>
        <p:spPr>
          <a:xfrm>
            <a:off x="596901" y="1340925"/>
            <a:ext cx="4815358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597321" y="90485"/>
            <a:ext cx="4814939" cy="852593"/>
          </a:xfrm>
        </p:spPr>
        <p:txBody>
          <a:bodyPr anchor="b">
            <a:norm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  <p:sp>
        <p:nvSpPr>
          <p:cNvPr id="14" name="Picture 1"/>
          <p:cNvSpPr>
            <a:spLocks noGrp="1"/>
          </p:cNvSpPr>
          <p:nvPr>
            <p:ph type="pic" idx="1" hasCustomPrompt="1"/>
          </p:nvPr>
        </p:nvSpPr>
        <p:spPr>
          <a:xfrm>
            <a:off x="6137190" y="-6350"/>
            <a:ext cx="3007780" cy="51570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8096996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gratul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1"/>
          <p:cNvSpPr>
            <a:spLocks noGrp="1"/>
          </p:cNvSpPr>
          <p:nvPr>
            <p:ph type="pic" idx="1" hasCustomPrompt="1"/>
          </p:nvPr>
        </p:nvSpPr>
        <p:spPr>
          <a:xfrm>
            <a:off x="5122334" y="2"/>
            <a:ext cx="4021667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" name="Text 1"/>
          <p:cNvSpPr>
            <a:spLocks noGrp="1"/>
          </p:cNvSpPr>
          <p:nvPr>
            <p:ph type="body" sz="half" idx="2" hasCustomPrompt="1"/>
          </p:nvPr>
        </p:nvSpPr>
        <p:spPr>
          <a:xfrm>
            <a:off x="836579" y="2498183"/>
            <a:ext cx="3852154" cy="2309493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5" name="Title"/>
          <p:cNvSpPr>
            <a:spLocks noGrp="1"/>
          </p:cNvSpPr>
          <p:nvPr>
            <p:ph type="title" hasCustomPrompt="1"/>
          </p:nvPr>
        </p:nvSpPr>
        <p:spPr>
          <a:xfrm>
            <a:off x="836579" y="878301"/>
            <a:ext cx="3852153" cy="1106520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2581760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426022"/>
            <a:ext cx="8229600" cy="294311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225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095375"/>
            <a:ext cx="8229600" cy="498213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257175" indent="-257175">
              <a:lnSpc>
                <a:spcPct val="90000"/>
              </a:lnSpc>
              <a:spcBef>
                <a:spcPts val="112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750"/>
            </a:lvl1pPr>
            <a:lvl2pPr>
              <a:lnSpc>
                <a:spcPct val="90000"/>
              </a:lnSpc>
              <a:spcBef>
                <a:spcPts val="375"/>
              </a:spcBef>
              <a:defRPr sz="1500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5608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/70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1"/>
          <p:cNvSpPr>
            <a:spLocks noGrp="1"/>
          </p:cNvSpPr>
          <p:nvPr>
            <p:ph type="pic" idx="1" hasCustomPrompt="1"/>
          </p:nvPr>
        </p:nvSpPr>
        <p:spPr>
          <a:xfrm>
            <a:off x="3638551" y="1"/>
            <a:ext cx="5506418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" name="Text 1"/>
          <p:cNvSpPr>
            <a:spLocks noGrp="1"/>
          </p:cNvSpPr>
          <p:nvPr>
            <p:ph type="body" sz="half" idx="2" hasCustomPrompt="1"/>
          </p:nvPr>
        </p:nvSpPr>
        <p:spPr>
          <a:xfrm>
            <a:off x="530681" y="1902706"/>
            <a:ext cx="2758621" cy="292326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530681" y="409989"/>
            <a:ext cx="2758620" cy="955261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127349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/50 Pictur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1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25654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" name="Text 1"/>
          <p:cNvSpPr>
            <a:spLocks noGrp="1"/>
          </p:cNvSpPr>
          <p:nvPr>
            <p:ph type="body" sz="half" idx="2" hasCustomPrompt="1"/>
          </p:nvPr>
        </p:nvSpPr>
        <p:spPr>
          <a:xfrm>
            <a:off x="612985" y="3799587"/>
            <a:ext cx="7918031" cy="908891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8" name="Title"/>
          <p:cNvSpPr>
            <a:spLocks noGrp="1"/>
          </p:cNvSpPr>
          <p:nvPr>
            <p:ph type="title" hasCustomPrompt="1"/>
          </p:nvPr>
        </p:nvSpPr>
        <p:spPr>
          <a:xfrm>
            <a:off x="612985" y="2733181"/>
            <a:ext cx="7918031" cy="543026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760309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/50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1"/>
          <p:cNvSpPr>
            <a:spLocks noGrp="1"/>
          </p:cNvSpPr>
          <p:nvPr>
            <p:ph type="pic" idx="1" hasCustomPrompt="1"/>
          </p:nvPr>
        </p:nvSpPr>
        <p:spPr>
          <a:xfrm>
            <a:off x="-1" y="1"/>
            <a:ext cx="4572001" cy="5143499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" name="Text 1"/>
          <p:cNvSpPr>
            <a:spLocks noGrp="1"/>
          </p:cNvSpPr>
          <p:nvPr>
            <p:ph type="body" sz="half" idx="2" hasCustomPrompt="1"/>
          </p:nvPr>
        </p:nvSpPr>
        <p:spPr>
          <a:xfrm>
            <a:off x="5035045" y="1456438"/>
            <a:ext cx="3629303" cy="295709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5021221" y="90484"/>
            <a:ext cx="3643127" cy="852593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959102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0/40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1"/>
          <p:cNvSpPr>
            <a:spLocks noGrp="1"/>
          </p:cNvSpPr>
          <p:nvPr>
            <p:ph type="pic" idx="1" hasCustomPrompt="1"/>
          </p:nvPr>
        </p:nvSpPr>
        <p:spPr>
          <a:xfrm>
            <a:off x="5105546" y="1456438"/>
            <a:ext cx="3409805" cy="298675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8" name="Text 1"/>
          <p:cNvSpPr>
            <a:spLocks noGrp="1"/>
          </p:cNvSpPr>
          <p:nvPr>
            <p:ph type="body" sz="half" idx="2" hasCustomPrompt="1"/>
          </p:nvPr>
        </p:nvSpPr>
        <p:spPr>
          <a:xfrm>
            <a:off x="628651" y="1456438"/>
            <a:ext cx="4083050" cy="298675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845274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blem and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1"/>
          <p:cNvSpPr>
            <a:spLocks noGrp="1"/>
          </p:cNvSpPr>
          <p:nvPr>
            <p:ph type="body" sz="half" idx="16" hasCustomPrompt="1"/>
          </p:nvPr>
        </p:nvSpPr>
        <p:spPr>
          <a:xfrm>
            <a:off x="4526599" y="4091664"/>
            <a:ext cx="3743945" cy="705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5" name="Text 2"/>
          <p:cNvSpPr>
            <a:spLocks noGrp="1"/>
          </p:cNvSpPr>
          <p:nvPr>
            <p:ph type="body" sz="quarter" idx="3" hasCustomPrompt="1"/>
          </p:nvPr>
        </p:nvSpPr>
        <p:spPr>
          <a:xfrm>
            <a:off x="4526599" y="3279520"/>
            <a:ext cx="3743945" cy="511643"/>
          </a:xfrm>
        </p:spPr>
        <p:txBody>
          <a:bodyPr anchor="b">
            <a:noAutofit/>
          </a:bodyPr>
          <a:lstStyle>
            <a:lvl1pPr marL="0" indent="0">
              <a:buNone/>
              <a:defRPr sz="135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1" name="Picture 1"/>
          <p:cNvSpPr>
            <a:spLocks noGrp="1"/>
          </p:cNvSpPr>
          <p:nvPr>
            <p:ph type="pic" sz="quarter" idx="14" hasCustomPrompt="1"/>
          </p:nvPr>
        </p:nvSpPr>
        <p:spPr>
          <a:xfrm>
            <a:off x="4629151" y="1252834"/>
            <a:ext cx="3440744" cy="202668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9" name="Text 3"/>
          <p:cNvSpPr>
            <a:spLocks noGrp="1"/>
          </p:cNvSpPr>
          <p:nvPr>
            <p:ph type="body" sz="half" idx="15" hasCustomPrompt="1"/>
          </p:nvPr>
        </p:nvSpPr>
        <p:spPr>
          <a:xfrm>
            <a:off x="527289" y="4091664"/>
            <a:ext cx="3689869" cy="705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4"/>
          <p:cNvSpPr>
            <a:spLocks noGrp="1"/>
          </p:cNvSpPr>
          <p:nvPr>
            <p:ph type="body" idx="1" hasCustomPrompt="1"/>
          </p:nvPr>
        </p:nvSpPr>
        <p:spPr>
          <a:xfrm>
            <a:off x="527291" y="3279520"/>
            <a:ext cx="3689868" cy="511643"/>
          </a:xfrm>
        </p:spPr>
        <p:txBody>
          <a:bodyPr anchor="b">
            <a:noAutofit/>
          </a:bodyPr>
          <a:lstStyle>
            <a:lvl1pPr marL="0" indent="0">
              <a:buNone/>
              <a:defRPr sz="135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Picture 2"/>
          <p:cNvSpPr>
            <a:spLocks noGrp="1"/>
          </p:cNvSpPr>
          <p:nvPr>
            <p:ph type="pic" sz="quarter" idx="13" hasCustomPrompt="1"/>
          </p:nvPr>
        </p:nvSpPr>
        <p:spPr>
          <a:xfrm>
            <a:off x="628651" y="1245448"/>
            <a:ext cx="3364022" cy="203591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971457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t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1"/>
          <p:cNvSpPr>
            <a:spLocks noGrp="1"/>
          </p:cNvSpPr>
          <p:nvPr>
            <p:ph type="pic" sz="quarter" idx="16" hasCustomPrompt="1"/>
          </p:nvPr>
        </p:nvSpPr>
        <p:spPr>
          <a:xfrm>
            <a:off x="4622443" y="3126139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4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4622443" y="4572329"/>
            <a:ext cx="3396485" cy="312690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Picture 2"/>
          <p:cNvSpPr>
            <a:spLocks noGrp="1"/>
          </p:cNvSpPr>
          <p:nvPr>
            <p:ph type="pic" sz="quarter" idx="15" hasCustomPrompt="1"/>
          </p:nvPr>
        </p:nvSpPr>
        <p:spPr>
          <a:xfrm>
            <a:off x="933148" y="3126622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3" name="Text 2"/>
          <p:cNvSpPr>
            <a:spLocks noGrp="1"/>
          </p:cNvSpPr>
          <p:nvPr>
            <p:ph type="body" idx="17" hasCustomPrompt="1"/>
          </p:nvPr>
        </p:nvSpPr>
        <p:spPr>
          <a:xfrm>
            <a:off x="933148" y="4572989"/>
            <a:ext cx="3396485" cy="312031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7" name="Picture 3"/>
          <p:cNvSpPr>
            <a:spLocks noGrp="1"/>
          </p:cNvSpPr>
          <p:nvPr>
            <p:ph type="pic" sz="quarter" idx="14" hasCustomPrompt="1"/>
          </p:nvPr>
        </p:nvSpPr>
        <p:spPr>
          <a:xfrm>
            <a:off x="4622443" y="1198372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0" name="Text 3"/>
          <p:cNvSpPr>
            <a:spLocks noGrp="1"/>
          </p:cNvSpPr>
          <p:nvPr>
            <p:ph type="body" sz="quarter" idx="3" hasCustomPrompt="1"/>
          </p:nvPr>
        </p:nvSpPr>
        <p:spPr>
          <a:xfrm>
            <a:off x="4622443" y="2644562"/>
            <a:ext cx="3396485" cy="312690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Picture 4"/>
          <p:cNvSpPr>
            <a:spLocks noGrp="1"/>
          </p:cNvSpPr>
          <p:nvPr>
            <p:ph type="pic" sz="quarter" idx="13" hasCustomPrompt="1"/>
          </p:nvPr>
        </p:nvSpPr>
        <p:spPr>
          <a:xfrm>
            <a:off x="933148" y="1198855"/>
            <a:ext cx="3396485" cy="175888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9" name="Text 4"/>
          <p:cNvSpPr>
            <a:spLocks noGrp="1"/>
          </p:cNvSpPr>
          <p:nvPr>
            <p:ph type="body" idx="1" hasCustomPrompt="1"/>
          </p:nvPr>
        </p:nvSpPr>
        <p:spPr>
          <a:xfrm>
            <a:off x="933148" y="2645222"/>
            <a:ext cx="3396485" cy="312031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35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858225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ducts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6075819" y="4089818"/>
            <a:ext cx="2573449" cy="719202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6" name="Text 2"/>
          <p:cNvSpPr>
            <a:spLocks noGrp="1"/>
          </p:cNvSpPr>
          <p:nvPr>
            <p:ph type="body" idx="21" hasCustomPrompt="1"/>
          </p:nvPr>
        </p:nvSpPr>
        <p:spPr>
          <a:xfrm>
            <a:off x="6068901" y="3815722"/>
            <a:ext cx="2580368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2" name="Picture 1"/>
          <p:cNvSpPr>
            <a:spLocks noGrp="1"/>
          </p:cNvSpPr>
          <p:nvPr>
            <p:ph type="pic" sz="quarter" idx="12" hasCustomPrompt="1"/>
          </p:nvPr>
        </p:nvSpPr>
        <p:spPr>
          <a:xfrm>
            <a:off x="6142381" y="2046061"/>
            <a:ext cx="2374161" cy="1611094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7" name="Text 3"/>
          <p:cNvSpPr>
            <a:spLocks noGrp="1"/>
          </p:cNvSpPr>
          <p:nvPr>
            <p:ph type="body" sz="quarter" idx="17" hasCustomPrompt="1"/>
          </p:nvPr>
        </p:nvSpPr>
        <p:spPr>
          <a:xfrm>
            <a:off x="3342833" y="4089819"/>
            <a:ext cx="2539448" cy="719201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5" name="Text 4"/>
          <p:cNvSpPr>
            <a:spLocks noGrp="1"/>
          </p:cNvSpPr>
          <p:nvPr>
            <p:ph type="body" idx="20" hasCustomPrompt="1"/>
          </p:nvPr>
        </p:nvSpPr>
        <p:spPr>
          <a:xfrm>
            <a:off x="3338572" y="3815722"/>
            <a:ext cx="2536790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1" name="Picture 2"/>
          <p:cNvSpPr>
            <a:spLocks noGrp="1"/>
          </p:cNvSpPr>
          <p:nvPr>
            <p:ph type="pic" sz="quarter" idx="11" hasCustomPrompt="1"/>
          </p:nvPr>
        </p:nvSpPr>
        <p:spPr>
          <a:xfrm>
            <a:off x="3409394" y="2046061"/>
            <a:ext cx="2374161" cy="1611094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6" name="Text 5"/>
          <p:cNvSpPr>
            <a:spLocks noGrp="1"/>
          </p:cNvSpPr>
          <p:nvPr>
            <p:ph type="body" sz="quarter" idx="16" hasCustomPrompt="1"/>
          </p:nvPr>
        </p:nvSpPr>
        <p:spPr>
          <a:xfrm>
            <a:off x="553705" y="4089818"/>
            <a:ext cx="2527277" cy="719202"/>
          </a:xfrm>
        </p:spPr>
        <p:txBody>
          <a:bodyPr wrap="square"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Text 6"/>
          <p:cNvSpPr>
            <a:spLocks noGrp="1"/>
          </p:cNvSpPr>
          <p:nvPr>
            <p:ph type="body" idx="1" hasCustomPrompt="1"/>
          </p:nvPr>
        </p:nvSpPr>
        <p:spPr>
          <a:xfrm>
            <a:off x="556362" y="3815722"/>
            <a:ext cx="2524620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Picture 3"/>
          <p:cNvSpPr>
            <a:spLocks noGrp="1"/>
          </p:cNvSpPr>
          <p:nvPr>
            <p:ph type="pic" sz="quarter" idx="10" hasCustomPrompt="1"/>
          </p:nvPr>
        </p:nvSpPr>
        <p:spPr>
          <a:xfrm>
            <a:off x="629843" y="2046060"/>
            <a:ext cx="2374161" cy="161109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" name="Text 7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510779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9" name="Title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072463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add title</a:t>
            </a:r>
            <a:endParaRPr lang="ru-RU" dirty="0"/>
          </a:p>
        </p:txBody>
      </p:sp>
    </p:spTree>
    <p:custDataLst>
      <p:tags r:id="rId25"/>
    </p:custDataLst>
    <p:extLst>
      <p:ext uri="{BB962C8B-B14F-4D97-AF65-F5344CB8AC3E}">
        <p14:creationId xmlns:p14="http://schemas.microsoft.com/office/powerpoint/2010/main" val="2530579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32" r:id="rId3"/>
    <p:sldLayoutId id="2147483734" r:id="rId4"/>
    <p:sldLayoutId id="2147483735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7" r:id="rId23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j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2.gif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2.gif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.gi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.gif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.gif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.gif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Informatica Data Quality Parser Transformation Lab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B4EDA89-3BA4-4E97-8191-00F9B9576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89" y="170208"/>
            <a:ext cx="2992582" cy="8229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489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42482" y="710690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6 :  Configure PARSER TRANSFORMATION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42482" y="1063923"/>
            <a:ext cx="2733398" cy="500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Choose Finish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B0CCB4-9EC3-4325-A4DD-A1468945A3E2}"/>
              </a:ext>
            </a:extLst>
          </p:cNvPr>
          <p:cNvSpPr/>
          <p:nvPr/>
        </p:nvSpPr>
        <p:spPr>
          <a:xfrm>
            <a:off x="4451231" y="1063924"/>
            <a:ext cx="2854167" cy="500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Complete Parser Transformation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F70B90-BB79-4363-930C-9FCD41A2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2" y="1718629"/>
            <a:ext cx="2643209" cy="3404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BB7D7F-F656-4261-AB96-5004E9E19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023" y="1718630"/>
            <a:ext cx="5957977" cy="3404137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57DC871-6CE6-4B25-ADB1-98B145C6E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2" y="84863"/>
            <a:ext cx="199505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1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03517" y="855991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7 :  Run Data Viewer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E0802-BC8C-4D52-AC35-EFCA4EDD3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1" y="1355076"/>
            <a:ext cx="4065917" cy="3219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B049C4-9ECD-4749-BC89-172AE9B7F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781" y="1355075"/>
            <a:ext cx="4301706" cy="3546885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2C33297-7B77-4005-ABC8-86FA734BC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17" y="84311"/>
            <a:ext cx="199505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0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161D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5" name="Title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b="1" dirty="0"/>
              <a:t>Informatica Data Quality Parser Transformation – Regular Expression</a:t>
            </a:r>
          </a:p>
        </p:txBody>
      </p:sp>
      <p:sp>
        <p:nvSpPr>
          <p:cNvPr id="7" name="Rectangle 2"/>
          <p:cNvSpPr/>
          <p:nvPr/>
        </p:nvSpPr>
        <p:spPr>
          <a:xfrm>
            <a:off x="1051210" y="1560833"/>
            <a:ext cx="36868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3697605-12F1-4620-B9BC-545C7FCE7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05" y="170208"/>
            <a:ext cx="2992582" cy="82296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845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A2E045-83CB-45B4-A121-75A373D99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347" y="1017388"/>
            <a:ext cx="3779520" cy="239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BDB411-9F3F-4BEE-B2E4-B6820403E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04" y="1476260"/>
            <a:ext cx="7976558" cy="3009476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C00CDC8-A32E-429D-9495-22D81E044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75" y="109124"/>
            <a:ext cx="199505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6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902C0D-879B-449C-B444-07D398951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15" y="964820"/>
            <a:ext cx="7953884" cy="3390129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5E18B371-3E57-40CC-8613-DB1713CF2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10" y="108906"/>
            <a:ext cx="199505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3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33CBF9-BF18-49B6-B307-3FC285EDC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47843"/>
            <a:ext cx="3383863" cy="284781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8E1B5C-65E2-4EC8-B30B-D57F0EBB2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645" y="374578"/>
            <a:ext cx="5210355" cy="4572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92EA39F-FA10-4B95-BA05-B61B1B035CDC}"/>
              </a:ext>
            </a:extLst>
          </p:cNvPr>
          <p:cNvSpPr/>
          <p:nvPr/>
        </p:nvSpPr>
        <p:spPr>
          <a:xfrm>
            <a:off x="3383862" y="2421147"/>
            <a:ext cx="348500" cy="4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E1DF8B8-C04B-4058-8302-39086BBA1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65" y="100258"/>
            <a:ext cx="199505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28820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2BD5E5-CF60-40B1-9B76-56CDE8E4E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331" y="937698"/>
            <a:ext cx="6235337" cy="3500346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D444E6D-1056-4AF0-8CAD-2DDA8018A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58" y="156816"/>
            <a:ext cx="199505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296E3A-AC1C-47D8-8E5B-A0A1E39B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89" y="968614"/>
            <a:ext cx="4223165" cy="40848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1C7343-34DE-4694-B840-2E84506EEA3E}"/>
              </a:ext>
            </a:extLst>
          </p:cNvPr>
          <p:cNvSpPr/>
          <p:nvPr/>
        </p:nvSpPr>
        <p:spPr>
          <a:xfrm>
            <a:off x="6305459" y="2354630"/>
            <a:ext cx="2265872" cy="1150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Parser Transformation and Link Input Port from </a:t>
            </a:r>
            <a:r>
              <a:rPr lang="en-US" dirty="0" err="1"/>
              <a:t>Read_TESTREGEX</a:t>
            </a:r>
            <a:endParaRPr lang="en-IN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B910489-C24E-4B48-945D-42E8BF192392}"/>
              </a:ext>
            </a:extLst>
          </p:cNvPr>
          <p:cNvSpPr/>
          <p:nvPr/>
        </p:nvSpPr>
        <p:spPr>
          <a:xfrm>
            <a:off x="5012952" y="2752222"/>
            <a:ext cx="667109" cy="517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1F96989D-C6B7-4AE2-BDC7-2C3159D9C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89" y="90084"/>
            <a:ext cx="199505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3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97BD22-B6BF-49EE-A23C-61B4C8BB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87" y="727114"/>
            <a:ext cx="7287379" cy="4416386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8B0E4B3-1AEC-4934-8EAE-5CE930836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41" y="93071"/>
            <a:ext cx="199505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1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76DB8E-BFE5-47FC-ADB5-F5EF767BC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1" y="972337"/>
            <a:ext cx="3675017" cy="219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D8BE8F-D43C-4624-8456-ED920DE36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923" y="346974"/>
            <a:ext cx="4598126" cy="1419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E85156-470B-47A7-A384-9847D62E8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77" y="4283241"/>
            <a:ext cx="4110446" cy="8142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477F11-88FF-472D-8B14-FA917749E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551" y="2327347"/>
            <a:ext cx="3887638" cy="2329543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E2B6C9E-23DB-4919-87AE-D04B380739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51" y="97133"/>
            <a:ext cx="199505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8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6F669D-CA94-494C-96B4-8541CEDA9414}"/>
              </a:ext>
            </a:extLst>
          </p:cNvPr>
          <p:cNvSpPr/>
          <p:nvPr/>
        </p:nvSpPr>
        <p:spPr>
          <a:xfrm>
            <a:off x="247290" y="1205377"/>
            <a:ext cx="8649420" cy="7533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1 :  Create New Physical Data Objects</a:t>
            </a:r>
          </a:p>
          <a:p>
            <a:pPr lvl="0">
              <a:lnSpc>
                <a:spcPct val="107000"/>
              </a:lnSpc>
            </a:pP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 : Customer_info.txt       Delimited = Comma       First Line Column Name =&gt; True   Text Qualifier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Double Quotes 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2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2C450-500A-416C-8B41-8E206EDC6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36" y="2298645"/>
            <a:ext cx="3971925" cy="87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39A6A-3084-4A82-8E03-3D7EB2EF3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378" y="2176776"/>
            <a:ext cx="3648075" cy="24142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245768A-7AD9-4934-9B7F-315192BBC052}"/>
              </a:ext>
            </a:extLst>
          </p:cNvPr>
          <p:cNvSpPr/>
          <p:nvPr/>
        </p:nvSpPr>
        <p:spPr>
          <a:xfrm>
            <a:off x="4690886" y="2530415"/>
            <a:ext cx="358442" cy="408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B1B88C9-EF9B-4930-AC88-32A614528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91" y="188007"/>
            <a:ext cx="199505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9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20E1BC-3412-4C35-85A4-B7B5EFA89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55" y="1002535"/>
            <a:ext cx="8022566" cy="3586718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6EC85CA-D443-4459-B375-792C9C1D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25" y="121185"/>
            <a:ext cx="199505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6F669D-CA94-494C-96B4-8541CEDA9414}"/>
              </a:ext>
            </a:extLst>
          </p:cNvPr>
          <p:cNvSpPr/>
          <p:nvPr/>
        </p:nvSpPr>
        <p:spPr>
          <a:xfrm>
            <a:off x="207034" y="913031"/>
            <a:ext cx="8649420" cy="7533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1 :  Create New Physical Data Objects</a:t>
            </a:r>
          </a:p>
          <a:p>
            <a:pPr lvl="0">
              <a:lnSpc>
                <a:spcPct val="107000"/>
              </a:lnSpc>
            </a:pP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 : Customer_info.txt       Delimited = Comma       First Line Column Name =&gt; True   Text Qualifier 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Double Quotes </a:t>
            </a:r>
            <a:endParaRPr lang="en-IN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200" b="1" dirty="0">
              <a:solidFill>
                <a:srgbClr val="FF0000"/>
              </a:solidFill>
            </a:endParaRP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B3A617C-4EF6-4048-B894-7FA4026A7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34" y="1880075"/>
            <a:ext cx="8649420" cy="3263424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0D13F72-D684-45DE-8AB1-092E7C685896}"/>
              </a:ext>
            </a:extLst>
          </p:cNvPr>
          <p:cNvSpPr/>
          <p:nvPr/>
        </p:nvSpPr>
        <p:spPr>
          <a:xfrm>
            <a:off x="1832667" y="3163807"/>
            <a:ext cx="358442" cy="408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E8F19A0-D52A-435D-AFF8-A4CA13C2BFA6}"/>
              </a:ext>
            </a:extLst>
          </p:cNvPr>
          <p:cNvSpPr/>
          <p:nvPr/>
        </p:nvSpPr>
        <p:spPr>
          <a:xfrm>
            <a:off x="4282569" y="3163806"/>
            <a:ext cx="358442" cy="408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BA116FD-0A2A-4573-BD5F-87886C58F1AD}"/>
              </a:ext>
            </a:extLst>
          </p:cNvPr>
          <p:cNvSpPr/>
          <p:nvPr/>
        </p:nvSpPr>
        <p:spPr>
          <a:xfrm>
            <a:off x="6795731" y="3237781"/>
            <a:ext cx="358442" cy="408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43F945A-7B89-4B10-9499-AE57A5636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35" y="111097"/>
            <a:ext cx="199505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5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6F669D-CA94-494C-96B4-8541CEDA9414}"/>
              </a:ext>
            </a:extLst>
          </p:cNvPr>
          <p:cNvSpPr/>
          <p:nvPr/>
        </p:nvSpPr>
        <p:spPr>
          <a:xfrm>
            <a:off x="247290" y="1103947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2 :  Perform Data Profiling 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sz="1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Customer_info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7E2390-3497-424E-A7AB-1266D0396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33" y="1789936"/>
            <a:ext cx="2262509" cy="30674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13C7D5-397B-4D09-849C-1A5271421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818" y="1725243"/>
            <a:ext cx="2379185" cy="3067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442D6B-C1C8-45A6-8F37-F67AB078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545" y="1743342"/>
            <a:ext cx="3430456" cy="306744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012FCED-3DBD-45FB-AA31-DD23C5257695}"/>
              </a:ext>
            </a:extLst>
          </p:cNvPr>
          <p:cNvSpPr/>
          <p:nvPr/>
        </p:nvSpPr>
        <p:spPr>
          <a:xfrm>
            <a:off x="2609376" y="2882183"/>
            <a:ext cx="358442" cy="408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0B166DF-626B-47BF-872A-4386F3FBC973}"/>
              </a:ext>
            </a:extLst>
          </p:cNvPr>
          <p:cNvSpPr/>
          <p:nvPr/>
        </p:nvSpPr>
        <p:spPr>
          <a:xfrm>
            <a:off x="5414553" y="2803244"/>
            <a:ext cx="358442" cy="408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3EE940D3-24D6-42E1-971D-DD5C232CC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290" y="145363"/>
            <a:ext cx="199505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3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63078" y="851250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3 :  Analyze Data Profiling Result 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sz="1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Customer_info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 and Analyze Email Column , Understand Pattern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2C7DD-77FD-417B-8DC4-8ED0C77F8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8" y="1718631"/>
            <a:ext cx="8649419" cy="3285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4979436" y="1231526"/>
            <a:ext cx="3833061" cy="3828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Email Column    Name  +  Company  +   Domain 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B879BDF-4967-4212-B435-E40F688B7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78" y="139181"/>
            <a:ext cx="199505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9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26521" y="750106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4 :  Create New Mapping 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 M_PARSER_EMAIL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126521" y="1084085"/>
            <a:ext cx="5205484" cy="8602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ADD SOURCE   </a:t>
            </a:r>
            <a:r>
              <a:rPr lang="en-US" sz="1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Customer_info</a:t>
            </a: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  (read)  </a:t>
            </a:r>
          </a:p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B.  Add Transformation (Parser)   </a:t>
            </a:r>
          </a:p>
          <a:p>
            <a:pPr marL="228600" indent="-228600">
              <a:buAutoNum type="alphaUcPeriod" startAt="3"/>
            </a:pPr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Choose TOKEN PARSER</a:t>
            </a:r>
          </a:p>
          <a:p>
            <a:pPr marL="228600" indent="-228600">
              <a:buAutoNum type="alphaUcPeriod" startAt="3"/>
            </a:pPr>
            <a:r>
              <a:rPr lang="en-US" sz="12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Drag Email Column From and Link to Input in 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PARSER Transformation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51BE97-0BCB-4156-B74D-7E9CAEEA6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1" y="2060154"/>
            <a:ext cx="4077420" cy="2732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F52213-97D8-4254-BC13-4FB4064C2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061" y="2060154"/>
            <a:ext cx="4077421" cy="262686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7F8B111-0C56-48A4-B527-D3FAA4107E91}"/>
              </a:ext>
            </a:extLst>
          </p:cNvPr>
          <p:cNvSpPr/>
          <p:nvPr/>
        </p:nvSpPr>
        <p:spPr>
          <a:xfrm>
            <a:off x="4352522" y="2925433"/>
            <a:ext cx="358442" cy="408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AFD7E1B-FD7E-49C6-AE62-601296183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76" y="102938"/>
            <a:ext cx="199505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0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69011" y="929961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4 :  Configure PARSER TRANSFORMATION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69011" y="1394925"/>
            <a:ext cx="1743416" cy="354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Choose Properties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7F8B111-0C56-48A4-B527-D3FAA4107E91}"/>
              </a:ext>
            </a:extLst>
          </p:cNvPr>
          <p:cNvSpPr/>
          <p:nvPr/>
        </p:nvSpPr>
        <p:spPr>
          <a:xfrm>
            <a:off x="3519627" y="2816165"/>
            <a:ext cx="358442" cy="408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92DA0A-9AE0-40C7-916A-65855E9E5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1" y="1850833"/>
            <a:ext cx="3105509" cy="3038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6E921A-8693-45DA-8E87-B32A5A6F1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932" y="1850834"/>
            <a:ext cx="4868256" cy="308563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320653D-86F9-43E4-9479-8243FDCEE238}"/>
              </a:ext>
            </a:extLst>
          </p:cNvPr>
          <p:cNvSpPr/>
          <p:nvPr/>
        </p:nvSpPr>
        <p:spPr>
          <a:xfrm>
            <a:off x="4157932" y="1394924"/>
            <a:ext cx="3275162" cy="354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B . Strategies   new Strategy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5202496-9A43-4CED-8FC9-75FD069C4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47" y="192402"/>
            <a:ext cx="199505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3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26521" y="878247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4 :  Configure PARSER TRANSFORMATION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44939" y="1287898"/>
            <a:ext cx="2277373" cy="500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Name   EMAILPARSER</a:t>
            </a:r>
          </a:p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B.  INPUT   EMAIL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7F8B111-0C56-48A4-B527-D3FAA4107E91}"/>
              </a:ext>
            </a:extLst>
          </p:cNvPr>
          <p:cNvSpPr/>
          <p:nvPr/>
        </p:nvSpPr>
        <p:spPr>
          <a:xfrm>
            <a:off x="2996291" y="2873675"/>
            <a:ext cx="358442" cy="408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906DD8-0D2B-4F03-8C1E-6164D6F64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9" y="2005070"/>
            <a:ext cx="2830534" cy="3138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5B28C6-B488-4056-9703-5E0A8C8A2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821" y="2005069"/>
            <a:ext cx="2191111" cy="313842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02F0217-C99E-4BD4-A677-089E940C7351}"/>
              </a:ext>
            </a:extLst>
          </p:cNvPr>
          <p:cNvSpPr/>
          <p:nvPr/>
        </p:nvSpPr>
        <p:spPr>
          <a:xfrm>
            <a:off x="3398807" y="1237526"/>
            <a:ext cx="2277373" cy="500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C. ADD OPERATION  Parser using TOKEN Set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2E99F3-A60D-4881-B225-62202543A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542" y="1982067"/>
            <a:ext cx="2940432" cy="313842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B0CCB4-9EC3-4325-A4DD-A1468945A3E2}"/>
              </a:ext>
            </a:extLst>
          </p:cNvPr>
          <p:cNvSpPr/>
          <p:nvPr/>
        </p:nvSpPr>
        <p:spPr>
          <a:xfrm>
            <a:off x="6085674" y="1225019"/>
            <a:ext cx="2854167" cy="500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D. Parser using TOKEN Set  Regular Expression 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D1E61B6-B86D-4A59-B3BA-4E75BD42B8C8}"/>
              </a:ext>
            </a:extLst>
          </p:cNvPr>
          <p:cNvSpPr/>
          <p:nvPr/>
        </p:nvSpPr>
        <p:spPr>
          <a:xfrm>
            <a:off x="5676180" y="2873674"/>
            <a:ext cx="358442" cy="408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B50CA09-ACD3-4ACE-90AE-8F22E8EEF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21" y="178538"/>
            <a:ext cx="199505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5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59DF71-E7CA-4221-83BF-42C5D6995672}"/>
              </a:ext>
            </a:extLst>
          </p:cNvPr>
          <p:cNvSpPr/>
          <p:nvPr/>
        </p:nvSpPr>
        <p:spPr>
          <a:xfrm>
            <a:off x="126521" y="729428"/>
            <a:ext cx="8649420" cy="276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Step 5 :  Configure PARSER TRANSFORMATION</a:t>
            </a:r>
            <a:endParaRPr lang="en-US" sz="12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336A7-6DED-450F-B2DB-FE7FEA088AFC}"/>
              </a:ext>
            </a:extLst>
          </p:cNvPr>
          <p:cNvSpPr/>
          <p:nvPr/>
        </p:nvSpPr>
        <p:spPr>
          <a:xfrm>
            <a:off x="126521" y="1175823"/>
            <a:ext cx="2733398" cy="500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A . SELECT Regular Expression  CHOOSE Email Parser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7F8B111-0C56-48A4-B527-D3FAA4107E91}"/>
              </a:ext>
            </a:extLst>
          </p:cNvPr>
          <p:cNvSpPr/>
          <p:nvPr/>
        </p:nvSpPr>
        <p:spPr>
          <a:xfrm>
            <a:off x="3228169" y="2761528"/>
            <a:ext cx="300932" cy="408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2F0217-C99E-4BD4-A677-089E940C7351}"/>
              </a:ext>
            </a:extLst>
          </p:cNvPr>
          <p:cNvSpPr/>
          <p:nvPr/>
        </p:nvSpPr>
        <p:spPr>
          <a:xfrm>
            <a:off x="3350797" y="1075180"/>
            <a:ext cx="2382893" cy="6009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B. Regular Expression : EMAIL Parser = </a:t>
            </a:r>
            <a:r>
              <a:rPr lang="en-US" sz="1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Builtin</a:t>
            </a:r>
            <a:r>
              <a:rPr 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</a:p>
          <a:p>
            <a:r>
              <a:rPr 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C. Create New output   Click NEW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B0CCB4-9EC3-4325-A4DD-A1468945A3E2}"/>
              </a:ext>
            </a:extLst>
          </p:cNvPr>
          <p:cNvSpPr/>
          <p:nvPr/>
        </p:nvSpPr>
        <p:spPr>
          <a:xfrm>
            <a:off x="6040348" y="1141040"/>
            <a:ext cx="2854167" cy="500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D. Three NEW Output column NAME, COMPANY and DOMAIN 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D1E61B6-B86D-4A59-B3BA-4E75BD42B8C8}"/>
              </a:ext>
            </a:extLst>
          </p:cNvPr>
          <p:cNvSpPr/>
          <p:nvPr/>
        </p:nvSpPr>
        <p:spPr>
          <a:xfrm>
            <a:off x="5839064" y="2850670"/>
            <a:ext cx="201284" cy="408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78751-52B8-4A2E-AEFB-D7B0EB3B6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3883"/>
            <a:ext cx="3170659" cy="3234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A781A8-DA0B-4946-8ACC-75B6B7FB1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17" y="1883883"/>
            <a:ext cx="2256373" cy="32078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A4A8C8-4CEC-4DEC-8B4B-1C5081489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348" y="1883883"/>
            <a:ext cx="3040392" cy="3234814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15FB34E-63F2-44CA-9D71-E800288A1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21" y="111081"/>
            <a:ext cx="199505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2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563D64BB-5F60-45A9-BFD8-AFB885BC93CC}"/>
  <p:tag name="ISPRING_RESOURCE_FOLDER" val="C:\Users\CSS\Desktop\Architecting with Google Kubernetes Engine Foundation Course\2 Introduction to Google Cloud Platform\Introduction to GCP\"/>
  <p:tag name="ISPRING_PRESENTATION_PATH" val="C:\Users\CSS\Desktop\Architecting with Google Kubernetes Engine Foundation Course\2 Introduction to Google Cloud Platform\Introduction to GCP.pptx"/>
  <p:tag name="ISPRING_PROJECT_VERSION" val="9.3"/>
  <p:tag name="ISPRING_PROJECT_FOLDER_UPDATED" val="1"/>
  <p:tag name="ISPRING_SCREEN_RECS_UPDATED" val="C:\Users\CSS\Desktop\Architecting with Google Kubernetes Engine Foundation Course\2 Introduction to Google Cloud Platform\Introduction to GCP\"/>
  <p:tag name="ISPRING_PRESENTATION_TITLE" val="Introduction to GCP"/>
  <p:tag name="ISPRING_FIRST_PUBLISH" val="1"/>
  <p:tag name="FLASHSPRING_ZOOM_TAG" val="59"/>
  <p:tag name="ISPRING_PRESENTATION_INFO_2" val="&lt;?xml version=&quot;1.0&quot; encoding=&quot;UTF-8&quot; standalone=&quot;no&quot; ?&gt;&#10;&lt;presentation2&gt;&#10;&#10;  &lt;slides&gt;&#10;    &lt;slide id=&quot;{13820631-5690-41A4-9118-EB4AB4A3C04B}&quot; pptId=&quot;885&quot;/&gt;&#10;    &lt;slide id=&quot;{8E9D230A-E9FB-4123-B2B0-83F2B1D09C32}&quot; pptId=&quot;870&quot;/&gt;&#10;    &lt;slide id=&quot;{BE0F856D-1F03-40CC-9D5D-087B82E42646}&quot; pptId=&quot;874&quot;/&gt;&#10;    &lt;slide id=&quot;{E4B6837A-1BB3-4FFC-86E3-FA837438A602}&quot; pptId=&quot;872&quot;/&gt;&#10;    &lt;slide id=&quot;{1E193978-F0CF-4A21-B20E-0FA77197F42E}&quot; pptId=&quot;876&quot;/&gt;&#10;    &lt;slide id=&quot;{D17A7669-5C9C-4F3D-B8DE-B521B1A870DC}&quot; pptId=&quot;886&quot;/&gt;&#10;    &lt;slide id=&quot;{CBD996B2-EB1F-4250-B666-330CAC4E950A}&quot; pptId=&quot;781&quot;/&gt;&#10;    &lt;slide id=&quot;{53E3B20A-0BDD-4D95-ABE4-2AD9ED867268}&quot; pptId=&quot;789&quot;/&gt;&#10;    &lt;slide id=&quot;{DE96B556-6219-4845-9E11-5AE4816A355B}&quot; pptId=&quot;825&quot;/&gt;&#10;    &lt;slide id=&quot;{16107570-7D33-4DCD-8F8D-F47E4EDD2490}&quot; pptId=&quot;887&quot;/&gt;&#10;    &lt;slide id=&quot;{356CE62E-9277-45AC-B0CE-F0EF29E75158}&quot; pptId=&quot;827&quot;/&gt;&#10;    &lt;slide id=&quot;{9FA12795-BFF1-4137-9583-086A2AE91BB2}&quot; pptId=&quot;828&quot;/&gt;&#10;    &lt;slide id=&quot;{1A541D3C-6975-4490-B039-803350084756}&quot; pptId=&quot;829&quot;/&gt;&#10;    &lt;slide id=&quot;{4B0F3ABE-4DEF-40A1-BC19-C16CD9AF8036}&quot; pptId=&quot;857&quot;/&gt;&#10;    &lt;slide id=&quot;{C4791F98-B09B-48FB-AD64-09CD20829DEA}&quot; pptId=&quot;862&quot;/&gt;&#10;    &lt;slide id=&quot;{FA9A5206-DA60-4EE6-86EF-9BA7CD05C19C}&quot; pptId=&quot;863&quot;/&gt;&#10;    &lt;slide id=&quot;{CAD03C63-73E2-44B6-83CC-7F59116E9E65}&quot; pptId=&quot;888&quot;/&gt;&#10;    &lt;slide id=&quot;{F9B84ECF-AAD6-45AE-84D6-77CE1B0D2FE5}&quot; pptId=&quot;805&quot;/&gt;&#10;    &lt;slide id=&quot;{A9E655A6-B169-46A6-92A8-DEF14D347F1E}&quot; pptId=&quot;806&quot;/&gt;&#10;    &lt;slide id=&quot;{D8B087A7-1605-4E09-84A3-3ADD6BCAF9EA}&quot; pptId=&quot;807&quot;/&gt;&#10;    &lt;slide id=&quot;{ABA6310C-11D0-4514-9E8B-730589610B55}&quot; pptId=&quot;889&quot;/&gt;&#10;    &lt;slide id=&quot;{FEDE5FE4-E64C-47B7-94ED-4EE8806C1F3B}&quot; pptId=&quot;864&quot;/&gt;&#10;    &lt;slide id=&quot;{B689DE8B-62EA-426E-A572-0A01FF2E373C}&quot; pptId=&quot;865&quot;/&gt;&#10;    &lt;slide id=&quot;{B1F429DA-9EC4-48DD-9F1E-B910BC430B59}&quot; pptId=&quot;890&quot;/&gt;&#10;    &lt;slide id=&quot;{3513FA72-60BC-4656-8122-FEA13F38E7C7}&quot; pptId=&quot;852&quot;/&gt;&#10;    &lt;slide id=&quot;{325B6F70-AD1C-4C72-B5DD-00971C6F5378}&quot; pptId=&quot;853&quot;/&gt;&#10;    &lt;slide id=&quot;{EAB80897-0B15-4FF9-9852-9D1583D37697}&quot; pptId=&quot;867&quot;/&gt;&#10;    &lt;slide id=&quot;{FE267D5F-4920-4CE2-82BD-B3F461167B51}&quot; pptId=&quot;810&quot;/&gt;&#10;    &lt;slide id=&quot;{CF4D29DA-64B8-44AB-B4B4-23E343D9B85D}&quot; pptId=&quot;812&quot;/&gt;&#10;    &lt;slide id=&quot;{830BE5D3-71F4-4B41-A101-4804BE0F99B6}&quot; pptId=&quot;813&quot;/&gt;&#10;    &lt;slide id=&quot;{A691C26C-B45D-47F8-B4C9-ED2BEF510DF9}&quot; pptId=&quot;815&quot;/&gt;&#10;  &lt;/slides&gt;&#10;&#10;  &lt;narration&gt;&#10;    &lt;audioTracks&gt;&#10;      &lt;audioTrack muted=&quot;false&quot; name=&quot;Audio 1&quot; resource=&quot;fd8d9f38&quot; slideId=&quot;{13820631-5690-41A4-9118-EB4AB4A3C04B}&quot; startTime=&quot;0&quot; stepIndex=&quot;0&quot; volume=&quot;1&quot;&gt;&#10;        &lt;audio channels=&quot;1&quot; format=&quot;s16&quot; sampleRate=&quot;44100&quot;/&gt;&#10;      &lt;/audioTrack&gt;&#10;    &lt;/audioTracks&gt;&#10;    &lt;videoTracks/&gt;&#10;  &lt;/narration&gt;&#10;&#10;&lt;/presentation2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5.000"/>
  <p:tag name="ISPRING_CUSTOM_TIMING_USED" val="1"/>
  <p:tag name="ISPRING_SLIDE_ID_2" val="{E4B6837A-1BB3-4FFC-86E3-FA837438A602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2_Theme">
  <a:themeElements>
    <a:clrScheme name="тема 1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2683C6"/>
      </a:accent1>
      <a:accent2>
        <a:srgbClr val="58B6C0"/>
      </a:accent2>
      <a:accent3>
        <a:srgbClr val="75BDA7"/>
      </a:accent3>
      <a:accent4>
        <a:srgbClr val="7A8C8E"/>
      </a:accent4>
      <a:accent5>
        <a:srgbClr val="F5AE45"/>
      </a:accent5>
      <a:accent6>
        <a:srgbClr val="C72525"/>
      </a:accent6>
      <a:hlink>
        <a:srgbClr val="0070C0"/>
      </a:hlink>
      <a:folHlink>
        <a:srgbClr val="7E95DE"/>
      </a:folHlink>
    </a:clrScheme>
    <a:fontScheme name="Theme">
      <a:majorFont>
        <a:latin typeface="Open Sans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" id="{3944FE52-47D3-4127-A149-DA466F9114D6}" vid="{598CEFF7-5E3D-41B2-9D2B-A5D13B285D3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48933</TotalTime>
  <Words>276</Words>
  <Application>Microsoft Office PowerPoint</Application>
  <PresentationFormat>On-screen Show (16:9)</PresentationFormat>
  <Paragraphs>36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Segoe UI</vt:lpstr>
      <vt:lpstr>Open Sans</vt:lpstr>
      <vt:lpstr>Wingdings 2</vt:lpstr>
      <vt:lpstr>Calibri</vt:lpstr>
      <vt:lpstr>Arial</vt:lpstr>
      <vt:lpstr>2_Theme</vt:lpstr>
      <vt:lpstr>Informatica Data Quality Parser Transformation 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Informatica Data Quality Parser Transformation – Regular Expression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GCP</dc:title>
  <dc:creator>CSS</dc:creator>
  <cp:lastModifiedBy>EE3849</cp:lastModifiedBy>
  <cp:revision>502</cp:revision>
  <dcterms:modified xsi:type="dcterms:W3CDTF">2021-11-08T07:28:22Z</dcterms:modified>
</cp:coreProperties>
</file>